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81"/>
  </p:notesMasterIdLst>
  <p:sldIdLst>
    <p:sldId id="256" r:id="rId2"/>
    <p:sldId id="257" r:id="rId3"/>
    <p:sldId id="258" r:id="rId4"/>
    <p:sldId id="266" r:id="rId5"/>
    <p:sldId id="259" r:id="rId6"/>
    <p:sldId id="323" r:id="rId7"/>
    <p:sldId id="261" r:id="rId8"/>
    <p:sldId id="262" r:id="rId9"/>
    <p:sldId id="263" r:id="rId10"/>
    <p:sldId id="264" r:id="rId11"/>
    <p:sldId id="265" r:id="rId12"/>
    <p:sldId id="324" r:id="rId13"/>
    <p:sldId id="325" r:id="rId14"/>
    <p:sldId id="326" r:id="rId15"/>
    <p:sldId id="268" r:id="rId16"/>
    <p:sldId id="327" r:id="rId17"/>
    <p:sldId id="328" r:id="rId18"/>
    <p:sldId id="329" r:id="rId19"/>
    <p:sldId id="330" r:id="rId20"/>
    <p:sldId id="270" r:id="rId21"/>
    <p:sldId id="260" r:id="rId22"/>
    <p:sldId id="271" r:id="rId23"/>
    <p:sldId id="272" r:id="rId24"/>
    <p:sldId id="273" r:id="rId25"/>
    <p:sldId id="276" r:id="rId26"/>
    <p:sldId id="331" r:id="rId27"/>
    <p:sldId id="277" r:id="rId28"/>
    <p:sldId id="332" r:id="rId29"/>
    <p:sldId id="278" r:id="rId30"/>
    <p:sldId id="279" r:id="rId31"/>
    <p:sldId id="280" r:id="rId32"/>
    <p:sldId id="333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37" r:id="rId48"/>
    <p:sldId id="334" r:id="rId49"/>
    <p:sldId id="336" r:id="rId50"/>
    <p:sldId id="274" r:id="rId51"/>
    <p:sldId id="275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Comfortaa" panose="020B0604020202020204" charset="0"/>
      <p:regular r:id="rId88"/>
      <p:bold r:id="rId89"/>
    </p:embeddedFont>
    <p:embeddedFont>
      <p:font typeface="Open Sans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b3c370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eb3c370b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Introducción al análisis estadístico en Ciencias Sociales con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1589550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Open Sans"/>
                <a:ea typeface="Open Sans"/>
                <a:cs typeface="Open Sans"/>
                <a:sym typeface="Open Sans"/>
              </a:rPr>
              <a:t>Introducción al análisis estadístico en Ciencias Sociales con R</a:t>
            </a:r>
            <a:endParaRPr sz="3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3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70"/>
          <a:stretch/>
        </p:blipFill>
        <p:spPr>
          <a:xfrm>
            <a:off x="0" y="-9526"/>
            <a:ext cx="9143999" cy="5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Instalando 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611"/>
            <a:ext cx="8832299" cy="3721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471875"/>
            <a:ext cx="561900" cy="24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Instalando R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1722825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85124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stCxn id="127" idx="2"/>
            <a:endCxn id="129" idx="0"/>
          </p:cNvCxnSpPr>
          <p:nvPr/>
        </p:nvCxnSpPr>
        <p:spPr>
          <a:xfrm>
            <a:off x="4571999" y="2708624"/>
            <a:ext cx="0" cy="8766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Parte IV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Acceso e instalación de paquetes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Importación de sets de datos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Visualización de datos - ggplot2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Análisis estadístico y regresiones en R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Visualizaciones y regresiones en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paquete de gráficos más extendido y empleado actualmente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 creador, Hadley Wickham, CEO de RStudio es autor de los paquetes más populares en la actualidad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Numerosos paquetes de visualización están basados a su vez en </a:t>
            </a:r>
            <a:r>
              <a:rPr lang="es" sz="24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ggplot2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caracteriza por emplear la </a:t>
            </a:r>
            <a:r>
              <a:rPr lang="es" sz="24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gramática de gráficos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una forma intuitiva de crear gráficas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09950"/>
            <a:ext cx="4096521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009950"/>
            <a:ext cx="2558950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r="7140"/>
          <a:stretch/>
        </p:blipFill>
        <p:spPr>
          <a:xfrm>
            <a:off x="5817325" y="2009950"/>
            <a:ext cx="3326676" cy="2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483100" y="2022450"/>
            <a:ext cx="449400" cy="38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stCxn id="411" idx="6"/>
            <a:endCxn id="413" idx="1"/>
          </p:cNvCxnSpPr>
          <p:nvPr/>
        </p:nvCxnSpPr>
        <p:spPr>
          <a:xfrm>
            <a:off x="3932500" y="2215950"/>
            <a:ext cx="71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1470</Words>
  <Application>Microsoft Office PowerPoint</Application>
  <PresentationFormat>Presentación en pantalla (16:9)</PresentationFormat>
  <Paragraphs>325</Paragraphs>
  <Slides>79</Slides>
  <Notes>65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7" baseType="lpstr">
      <vt:lpstr>Arial</vt:lpstr>
      <vt:lpstr>Wingdings</vt:lpstr>
      <vt:lpstr>Open Sans</vt:lpstr>
      <vt:lpstr>Calibri Light</vt:lpstr>
      <vt:lpstr>Calibri</vt:lpstr>
      <vt:lpstr>Source Code Pro</vt:lpstr>
      <vt:lpstr>Comfortaa</vt:lpstr>
      <vt:lpstr>Simple Light</vt:lpstr>
      <vt:lpstr>Introducción al análisis estadístico en Ciencias Sociales con </vt:lpstr>
      <vt:lpstr>Introducción al análisis estadístico en Ciencias Sociales con R  Versión 2.0 Abril 2019</vt:lpstr>
      <vt:lpstr>Presentación de PowerPoint</vt:lpstr>
      <vt:lpstr>¿Quién soy yo y cuánto sé de este tema?</vt:lpstr>
      <vt:lpstr>Agenda</vt:lpstr>
      <vt:lpstr>Presentación          PARTE 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</vt:lpstr>
      <vt:lpstr>Instalando R</vt:lpstr>
      <vt:lpstr>Instalando R</vt:lpstr>
      <vt:lpstr>Parte IV</vt:lpstr>
      <vt:lpstr>Acceso e instalación de paquetes</vt:lpstr>
      <vt:lpstr>Acceso e instalación de paquetes</vt:lpstr>
      <vt:lpstr>Presentación de PowerPoint</vt:lpstr>
      <vt:lpstr>Importación de set de datos</vt:lpstr>
      <vt:lpstr>Importación de set de datos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análisis estadístico en Ciencias Sociales con </dc:title>
  <dc:creator>Nicolas</dc:creator>
  <cp:lastModifiedBy>Nicolas</cp:lastModifiedBy>
  <cp:revision>2</cp:revision>
  <dcterms:created xsi:type="dcterms:W3CDTF">2019-04-02T11:26:42Z</dcterms:created>
  <dcterms:modified xsi:type="dcterms:W3CDTF">2019-04-02T11:40:27Z</dcterms:modified>
</cp:coreProperties>
</file>